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-1356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514073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06344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799612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410155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857021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224697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09343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81674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814546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67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033037"/>
      </p:ext>
    </p:extLst>
  </p:cSld>
  <p:clrMapOvr>
    <a:masterClrMapping/>
  </p:clrMapOvr>
  <p:transition spd="med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460946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103275"/>
      </p:ext>
    </p:extLst>
  </p:cSld>
  <p:clrMapOvr>
    <a:masterClrMapping/>
  </p:clrMapOvr>
  <p:transition spd="med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15322"/>
      </p:ext>
    </p:extLst>
  </p:cSld>
  <p:clrMapOvr>
    <a:masterClrMapping/>
  </p:clrMapOvr>
  <p:transition spd="med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674574"/>
      </p:ext>
    </p:extLst>
  </p:cSld>
  <p:clrMapOvr>
    <a:masterClrMapping/>
  </p:clrMapOvr>
  <p:transition spd="med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65732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65291-FD94-4ABD-8020-3D3DD7DB244D}" type="datetimeFigureOut">
              <a:rPr lang="ru-RU" smtClean="0"/>
              <a:t>05.03.2015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1B5F9BE-7257-4AAC-B0EE-B1BEE7957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49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med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ВЕЛИКИЙ ПРАЗДНИК РОСИИИ - 9МАЯ!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/>
              <a:t>Работу выполнил </a:t>
            </a:r>
            <a:r>
              <a:rPr lang="ru-RU" sz="1200" dirty="0" err="1" smtClean="0"/>
              <a:t>Тузанкин</a:t>
            </a:r>
            <a:r>
              <a:rPr lang="ru-RU" sz="1200" smtClean="0"/>
              <a:t> </a:t>
            </a:r>
            <a:r>
              <a:rPr lang="ru-RU" sz="1200" smtClean="0"/>
              <a:t>Дмитрий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281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9" y="2160589"/>
            <a:ext cx="6263259" cy="4076088"/>
          </a:xfrm>
        </p:spPr>
      </p:pic>
      <p:sp>
        <p:nvSpPr>
          <p:cNvPr id="11" name="Заголовок 1"/>
          <p:cNvSpPr>
            <a:spLocks noGrp="1"/>
          </p:cNvSpPr>
          <p:nvPr>
            <p:ph sz="half" idx="1"/>
          </p:nvPr>
        </p:nvSpPr>
        <p:spPr>
          <a:xfrm>
            <a:off x="492369" y="2160589"/>
            <a:ext cx="4369001" cy="4076088"/>
          </a:xfrm>
          <a:ln>
            <a:solidFill>
              <a:schemeClr val="accent4"/>
            </a:solidFill>
          </a:ln>
        </p:spPr>
        <p:txBody>
          <a:bodyPr/>
          <a:lstStyle/>
          <a:p>
            <a:r>
              <a:rPr lang="ru-RU" b="1" dirty="0"/>
              <a:t>День Победы</a:t>
            </a:r>
            <a:r>
              <a:rPr lang="ru-RU" dirty="0"/>
              <a:t> — праздник победы </a:t>
            </a:r>
            <a:r>
              <a:rPr lang="ru-RU" u="sng" dirty="0"/>
              <a:t>советского</a:t>
            </a:r>
            <a:r>
              <a:rPr lang="ru-RU" dirty="0"/>
              <a:t> народа над нацистской Германией в Великой Отечественной войне </a:t>
            </a:r>
            <a:r>
              <a:rPr lang="ru-RU" dirty="0" smtClean="0"/>
              <a:t>1941—194 </a:t>
            </a:r>
            <a:r>
              <a:rPr lang="ru-RU" dirty="0"/>
              <a:t>годов. Отмечается 9 </a:t>
            </a:r>
            <a:r>
              <a:rPr lang="ru-RU" dirty="0" smtClean="0"/>
              <a:t>мая в</a:t>
            </a:r>
            <a:r>
              <a:rPr lang="ru-RU" dirty="0"/>
              <a:t> </a:t>
            </a:r>
            <a:r>
              <a:rPr lang="ru-RU" dirty="0" smtClean="0"/>
              <a:t>Абхазии,</a:t>
            </a:r>
            <a:r>
              <a:rPr lang="ru-RU" dirty="0"/>
              <a:t> Азербайджане, Армении, Белоруссии, Грузии, Казахстане, </a:t>
            </a:r>
            <a:r>
              <a:rPr lang="ru-RU" dirty="0" smtClean="0"/>
              <a:t>Киргизии, Молдавии</a:t>
            </a:r>
            <a:r>
              <a:rPr lang="ru-RU" dirty="0"/>
              <a:t>, России, Таджикистане, Туркменистане, Узбекистане, на </a:t>
            </a:r>
            <a:r>
              <a:rPr lang="ru-RU" dirty="0" smtClean="0"/>
              <a:t>Украине</a:t>
            </a:r>
            <a:r>
              <a:rPr lang="ru-RU" dirty="0"/>
              <a:t> и в Южной </a:t>
            </a:r>
            <a:r>
              <a:rPr lang="ru-RU" dirty="0" smtClean="0"/>
              <a:t>Осетии.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475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856" y="0"/>
            <a:ext cx="458114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947" y="2767526"/>
            <a:ext cx="8596105" cy="132294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90958"/>
            <a:ext cx="8596668" cy="3880773"/>
          </a:xfrm>
          <a:noFill/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8 мая в 22:43 по </a:t>
            </a:r>
            <a:r>
              <a:rPr lang="ru-RU" dirty="0" err="1">
                <a:solidFill>
                  <a:srgbClr val="FFC000"/>
                </a:solidFill>
              </a:rPr>
              <a:t>центральноевропейскому</a:t>
            </a:r>
            <a:r>
              <a:rPr lang="ru-RU" dirty="0">
                <a:solidFill>
                  <a:srgbClr val="FFC000"/>
                </a:solidFill>
              </a:rPr>
              <a:t> времени (9 мая в 0:43 по московскому времени) в берлинском предместье </a:t>
            </a:r>
            <a:r>
              <a:rPr lang="ru-RU" dirty="0" err="1">
                <a:solidFill>
                  <a:srgbClr val="FFC000"/>
                </a:solidFill>
              </a:rPr>
              <a:t>Карлсхорст</a:t>
            </a:r>
            <a:r>
              <a:rPr lang="ru-RU" dirty="0">
                <a:solidFill>
                  <a:srgbClr val="FFC000"/>
                </a:solidFill>
              </a:rPr>
              <a:t> генерал-фельдмаршал Вильгельм </a:t>
            </a:r>
            <a:r>
              <a:rPr lang="ru-RU" dirty="0" err="1">
                <a:solidFill>
                  <a:srgbClr val="FFC000"/>
                </a:solidFill>
              </a:rPr>
              <a:t>Кейтель</a:t>
            </a:r>
            <a:r>
              <a:rPr lang="ru-RU" dirty="0">
                <a:solidFill>
                  <a:srgbClr val="FFC000"/>
                </a:solidFill>
              </a:rPr>
              <a:t> подписал Акт о безоговорочной капитуляции Германии, который подтвердил время прекращения огня — 8 мая в 23:01 по </a:t>
            </a:r>
            <a:r>
              <a:rPr lang="ru-RU" dirty="0" err="1">
                <a:solidFill>
                  <a:srgbClr val="FFC000"/>
                </a:solidFill>
              </a:rPr>
              <a:t>центральноевропейскому</a:t>
            </a:r>
            <a:r>
              <a:rPr lang="ru-RU" dirty="0">
                <a:solidFill>
                  <a:srgbClr val="FFC000"/>
                </a:solidFill>
              </a:rPr>
              <a:t> времени (9 мая в 01:01 по московскому времени</a:t>
            </a:r>
            <a:r>
              <a:rPr lang="ru-RU" dirty="0" smtClean="0">
                <a:solidFill>
                  <a:srgbClr val="FFC000"/>
                </a:solidFill>
              </a:rPr>
              <a:t>). Это означало победу советских войск над фашисткой Германией...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 тех пор стали праздновать 9 мая.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7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199" y="550262"/>
            <a:ext cx="8596668" cy="1320800"/>
          </a:xfrm>
        </p:spPr>
        <p:txBody>
          <a:bodyPr/>
          <a:lstStyle/>
          <a:p>
            <a:r>
              <a:rPr lang="ru-RU" smtClean="0"/>
              <a:t>Первый парад победы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491" y="260735"/>
            <a:ext cx="4445509" cy="383754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2160589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ru-RU" u="sng" smtClean="0"/>
              <a:t>22 июня</a:t>
            </a:r>
            <a:r>
              <a:rPr lang="ru-RU" smtClean="0"/>
              <a:t> 1945 года в центральных газетах СССР был опубликован И. В. Сталина № 370:</a:t>
            </a:r>
          </a:p>
          <a:p>
            <a:r>
              <a:rPr lang="en-US" sz="1900" i="1" smtClean="0">
                <a:solidFill>
                  <a:srgbClr val="00B0F0"/>
                </a:solidFill>
              </a:rPr>
              <a:t>“</a:t>
            </a:r>
            <a:r>
              <a:rPr lang="ru-RU" sz="1900" i="1" smtClean="0">
                <a:solidFill>
                  <a:srgbClr val="00B0F0"/>
                </a:solidFill>
              </a:rPr>
              <a:t>В ознаменование победы над Германией в Великой Отечественной войне назначаю 24 июня 1945 года в Москве на Красной площади парад войск Действующей армии, Военно-Морского Флота и Московского гарнизона — Парад Победы.</a:t>
            </a:r>
            <a:br>
              <a:rPr lang="ru-RU" sz="1900" i="1" smtClean="0">
                <a:solidFill>
                  <a:srgbClr val="00B0F0"/>
                </a:solidFill>
              </a:rPr>
            </a:br>
            <a:r>
              <a:rPr lang="ru-RU" sz="1900" i="1" smtClean="0">
                <a:solidFill>
                  <a:srgbClr val="00B0F0"/>
                </a:solidFill>
              </a:rPr>
              <a:t>На парад вывести: сводные полки фронтов, сводный полк наркомата обороны, сводный полк Военно-морского Флота, военные академии, военные училища и войска Московского гарнизона. Парад Победы принять моему заместителю Маршалу Советского Союза Жукову.</a:t>
            </a:r>
            <a:br>
              <a:rPr lang="ru-RU" sz="1900" i="1" smtClean="0">
                <a:solidFill>
                  <a:srgbClr val="00B0F0"/>
                </a:solidFill>
              </a:rPr>
            </a:br>
            <a:r>
              <a:rPr lang="ru-RU" sz="1900" i="1" smtClean="0">
                <a:solidFill>
                  <a:srgbClr val="00B0F0"/>
                </a:solidFill>
              </a:rPr>
              <a:t>Командовать Парадом Победы Маршалу Советского Союза Рокоссовскому</a:t>
            </a:r>
            <a:r>
              <a:rPr lang="ru-RU" smtClean="0">
                <a:solidFill>
                  <a:srgbClr val="00B0F0"/>
                </a:solidFill>
              </a:rPr>
              <a:t>...</a:t>
            </a:r>
            <a:r>
              <a:rPr lang="en-US" smtClean="0">
                <a:solidFill>
                  <a:srgbClr val="00B0F0"/>
                </a:solidFill>
              </a:rPr>
              <a:t>”</a:t>
            </a:r>
            <a:endParaRPr lang="ru-RU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544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905918"/>
            <a:ext cx="7023456" cy="4135443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dirty="0"/>
              <a:t>Парад Победы принимал Маршал Советского Союза Г. К. Жуков. Командовал парадом Маршал Советского Союза К. К. Рокоссовский. Жуков и Рокоссовский проехали по Красной площади на белом и вороном конях. И. В. Сталин наблюдал за парадом с трибуны Мавзолея Ленина. На трибуне также присутствовали Молотов, Калинин, Ворошилов и другие </a:t>
            </a:r>
            <a:r>
              <a:rPr lang="ru-RU" dirty="0" smtClean="0"/>
              <a:t>члены</a:t>
            </a:r>
            <a:r>
              <a:rPr lang="en-US" dirty="0" smtClean="0"/>
              <a:t> </a:t>
            </a:r>
            <a:r>
              <a:rPr lang="ru-RU" dirty="0" smtClean="0"/>
              <a:t>Политбюро</a:t>
            </a:r>
            <a:r>
              <a:rPr lang="ru-RU" dirty="0"/>
              <a:t>. От имени и по поручению Советского правительства </a:t>
            </a:r>
            <a:r>
              <a:rPr lang="ru-RU" dirty="0" smtClean="0"/>
              <a:t>и</a:t>
            </a:r>
            <a:r>
              <a:rPr lang="en-US" dirty="0"/>
              <a:t> </a:t>
            </a:r>
            <a:r>
              <a:rPr lang="ru-RU" dirty="0" smtClean="0"/>
              <a:t>Г</a:t>
            </a:r>
            <a:r>
              <a:rPr lang="ru-RU" dirty="0"/>
              <a:t>. К. Жуков поздравил доблестных советских воинов «с Великой Победой над германским </a:t>
            </a:r>
            <a:r>
              <a:rPr lang="ru-RU" dirty="0" smtClean="0"/>
              <a:t>империализмом»</a:t>
            </a:r>
            <a:r>
              <a:rPr lang="ru-RU" baseline="30000" dirty="0" smtClean="0"/>
              <a:t>[1]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81534" y="5333447"/>
            <a:ext cx="6310466" cy="3880773"/>
          </a:xfrm>
          <a:ln>
            <a:solidFill>
              <a:srgbClr val="FCFC04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Параду Победы посвящён одноимённый документальный фильм, снятый в 1945 году, один из первых цветных фильмов в СССР</a:t>
            </a:r>
          </a:p>
        </p:txBody>
      </p:sp>
    </p:spTree>
    <p:extLst>
      <p:ext uri="{BB962C8B-B14F-4D97-AF65-F5344CB8AC3E}">
        <p14:creationId xmlns:p14="http://schemas.microsoft.com/office/powerpoint/2010/main" val="888814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" y="380815"/>
            <a:ext cx="6238875" cy="4676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37" y="572601"/>
            <a:ext cx="3127248" cy="20695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63" y="2733490"/>
            <a:ext cx="6191250" cy="4648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647" y="997817"/>
            <a:ext cx="3546379" cy="2659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63" y="3476625"/>
            <a:ext cx="64770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9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824753"/>
            <a:ext cx="11514666" cy="52166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 Европе Великобритания и Франция отмечают День Победы в Европе — 8 мая. 8 мая в 22 часа 43 минуты по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центрально-европейскому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времени в </a:t>
            </a:r>
            <a:r>
              <a:rPr lang="ru-RU" sz="2800" dirty="0" err="1">
                <a:solidFill>
                  <a:schemeClr val="accent4">
                    <a:lumMod val="75000"/>
                  </a:schemeClr>
                </a:solidFill>
              </a:rPr>
              <a:t>Карлсхорсте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 была подписана вторая безоговорочная капитуляция ВС Германии. В СССР, а сейчас во многих странах СНГ 9 мая отмечается праздник «День Победы», то есть в день начала действия капитуляции Германии по московскому времени. И первая и вторая капитуляции начинали действовать практически одновременно — в 23-00 и в 23-01 соответственно 8 мая по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центрально-европейскому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1489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44</Words>
  <Application>Microsoft Office PowerPoint</Application>
  <PresentationFormat>Произвольный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ВЕЛИКИЙ ПРАЗДНИК РОСИИИ - 9МАЯ! </vt:lpstr>
      <vt:lpstr>Презентация PowerPoint</vt:lpstr>
      <vt:lpstr>Презентация PowerPoint</vt:lpstr>
      <vt:lpstr>Первый парад победы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ВЕЛИКИЙ ПРАЗДНИК РОСИИИ - 9МАЯ! </dc:title>
  <dc:creator>Пользователь Windows</dc:creator>
  <cp:lastModifiedBy>ОБЖ</cp:lastModifiedBy>
  <cp:revision>13</cp:revision>
  <dcterms:created xsi:type="dcterms:W3CDTF">2013-05-07T17:07:05Z</dcterms:created>
  <dcterms:modified xsi:type="dcterms:W3CDTF">2015-03-05T11:06:42Z</dcterms:modified>
</cp:coreProperties>
</file>